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8"/>
  </p:notesMasterIdLst>
  <p:sldIdLst>
    <p:sldId id="2030" r:id="rId2"/>
    <p:sldId id="2033" r:id="rId3"/>
    <p:sldId id="2006" r:id="rId4"/>
    <p:sldId id="2008" r:id="rId5"/>
    <p:sldId id="2009" r:id="rId6"/>
    <p:sldId id="2035" r:id="rId7"/>
    <p:sldId id="2010" r:id="rId8"/>
    <p:sldId id="2012" r:id="rId9"/>
    <p:sldId id="2021" r:id="rId10"/>
    <p:sldId id="2014" r:id="rId11"/>
    <p:sldId id="2022" r:id="rId12"/>
    <p:sldId id="2011" r:id="rId13"/>
    <p:sldId id="2018" r:id="rId14"/>
    <p:sldId id="2020" r:id="rId15"/>
    <p:sldId id="2019" r:id="rId16"/>
    <p:sldId id="2026" r:id="rId1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04" d="100"/>
          <a:sy n="104" d="100"/>
        </p:scale>
        <p:origin x="58" y="1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1:39:14.9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0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684152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03045" y="2732878"/>
            <a:ext cx="253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HW3 Presentation – 31/05/21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3239748" y="202111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FM Synthesis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831949" y="845026"/>
            <a:ext cx="5064528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Application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E9A22-AC25-44B5-AE37-CA0D2AD259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290950"/>
            <a:ext cx="7306419" cy="1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113529" y="-580594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430" y="449856"/>
            <a:ext cx="4046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Control Parameters</a:t>
            </a:r>
          </a:p>
        </p:txBody>
      </p:sp>
      <p:pic>
        <p:nvPicPr>
          <p:cNvPr id="3" name="Immagine 2" descr="Immagine che contiene interni, decorato&#10;&#10;Descrizione generata automaticamente">
            <a:extLst>
              <a:ext uri="{FF2B5EF4-FFF2-40B4-BE49-F238E27FC236}">
                <a16:creationId xmlns:a16="http://schemas.microsoft.com/office/drawing/2014/main" id="{CFD31E61-1417-43F4-8A75-AF35F6B07E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1" y="1798759"/>
            <a:ext cx="1928660" cy="25354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FEFD6A-9EE8-44FE-AD1A-723E2400BF2D}"/>
              </a:ext>
            </a:extLst>
          </p:cNvPr>
          <p:cNvSpPr txBox="1"/>
          <p:nvPr/>
        </p:nvSpPr>
        <p:spPr>
          <a:xfrm>
            <a:off x="2931886" y="1959429"/>
            <a:ext cx="3338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Centroid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Distace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tip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of the middle finger /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palm</a:t>
            </a: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Hand </a:t>
            </a:r>
            <a:r>
              <a:rPr lang="it-IT" sz="2400" dirty="0" err="1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/>
              </a:rPr>
              <a:t>orientation</a:t>
            </a:r>
            <a:endParaRPr lang="it-IT" sz="2400" dirty="0">
              <a:solidFill>
                <a:schemeClr val="accent5">
                  <a:lumMod val="75000"/>
                </a:schemeClr>
              </a:solidFill>
              <a:latin typeface="SamsungOneUI Light Condensed" panose="020B03060303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253940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Used for describing the variation of the LFO cut off.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879153"/>
            <a:ext cx="443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three 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259624"/>
            <a:ext cx="2433271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It represents the variation of the reverb amount.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1821757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Squared 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251415"/>
            <a:ext cx="2433271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It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represents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the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variation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of feedback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sphere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radius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 and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modulation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amplitude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(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rays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14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length</a:t>
            </a:r>
            <a:r>
              <a:rPr lang="it-IT" sz="14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).</a:t>
            </a:r>
            <a:endParaRPr lang="en-US" sz="14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18217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Sun Sphere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0B23BB03-EEB2-4AF4-BDDC-5D9915A1A97D}"/>
              </a:ext>
            </a:extLst>
          </p:cNvPr>
          <p:cNvSpPr txBox="1"/>
          <p:nvPr/>
        </p:nvSpPr>
        <p:spPr>
          <a:xfrm>
            <a:off x="5589050" y="185130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Double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68F0-9CE7-4A93-823F-ABEFD225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42" y="3518203"/>
            <a:ext cx="1518201" cy="133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E2F6-51E2-45B3-A900-B63E4030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762" y="3518203"/>
            <a:ext cx="1678104" cy="133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6917-CD8E-412C-BBE2-E9D5AFEF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799" y="3518202"/>
            <a:ext cx="2042824" cy="13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1151" y="1786920"/>
            <a:ext cx="2184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4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Time for 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149195" y="2788087"/>
            <a:ext cx="1715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Algorithms for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8835" y="1148444"/>
            <a:ext cx="5004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5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Improvements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68" y="2965258"/>
            <a:ext cx="141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Polyphonic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044" y="3103757"/>
            <a:ext cx="152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More Synths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39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7160" y="3061827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Better than our previous</a:t>
            </a:r>
            <a:b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presentations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0730" y="3037424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Spent for parameters tuning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9096" y="3090705"/>
            <a:ext cx="167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Will love </a:t>
            </a:r>
            <a:r>
              <a:rPr lang="it-IT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this</a:t>
            </a:r>
            <a:r>
              <a:rPr lang="en-US" sz="1600" dirty="0">
                <a:solidFill>
                  <a:schemeClr val="bg1"/>
                </a:solidFill>
                <a:latin typeface="SamsungOneUI Light Condensed" panose="020B0306030303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amsungOneUI Light Condensed" panose="020B0306030303020204" pitchFamily="34" charset="0"/>
              </a:rPr>
              <a:t>synthetizer</a:t>
            </a:r>
            <a:endParaRPr lang="en-US" sz="1600" dirty="0">
              <a:solidFill>
                <a:schemeClr val="bg1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425" y="2510707"/>
            <a:ext cx="125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130%</a:t>
            </a:r>
            <a:r>
              <a:rPr lang="en-US" sz="3000" b="1" spc="113" dirty="0">
                <a:solidFill>
                  <a:schemeClr val="bg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6781" y="2474489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5000+ hours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313" y="25059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Everyone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1372" y="466309"/>
            <a:ext cx="226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</a:rPr>
              <a:t>Funny facts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6695" y="2863449"/>
            <a:ext cx="260488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Thanks for</a:t>
            </a:r>
            <a:b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teinberg Chord Symbols" panose="00000400000000000000" pitchFamily="2" charset="0"/>
                <a:cs typeface="Khmer UI" panose="020B0502040204020203" pitchFamily="34" charset="0"/>
              </a:rPr>
              <a:t>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560" y="1558326"/>
            <a:ext cx="25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Steinberg Chord Symbols" panose="00000400000000000000" pitchFamily="2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5240" y="26243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we are going to present our personal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FM Synthesizer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064" y="1570360"/>
            <a:ext cx="95250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822" y="2094237"/>
            <a:ext cx="23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We are 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578" y="3345456"/>
            <a:ext cx="514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our code @ </a:t>
            </a:r>
            <a:br>
              <a:rPr lang="en-US" sz="1600" dirty="0">
                <a:solidFill>
                  <a:schemeClr val="tx2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https://github.com/EllDy96/CarlGang/tree/Homework3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5" name="Segnaposto immagine 4" descr="Immagine che contiene scena, laser&#10;&#10;Descrizione generata automaticamente">
            <a:extLst>
              <a:ext uri="{FF2B5EF4-FFF2-40B4-BE49-F238E27FC236}">
                <a16:creationId xmlns:a16="http://schemas.microsoft.com/office/drawing/2014/main" id="{FF989D59-B079-453A-8AD5-4A266749F86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10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173279" y="1867532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2"/>
                </a:solidFill>
                <a:latin typeface="SamsungOneUI Light Condensed" panose="020B0306030303020204" pitchFamily="34" charset="0"/>
              </a:rPr>
              <a:t>I</a:t>
            </a:r>
            <a:r>
              <a:rPr lang="en-US" sz="3600" b="1" dirty="0" err="1">
                <a:solidFill>
                  <a:schemeClr val="bg2"/>
                </a:solidFill>
                <a:latin typeface="SamsungOneUI Light Condensed" panose="020B0306030303020204" pitchFamily="34" charset="0"/>
              </a:rPr>
              <a:t>ndex</a:t>
            </a:r>
            <a:endParaRPr lang="en-US" sz="3600" b="1" dirty="0">
              <a:solidFill>
                <a:schemeClr val="bg2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06382" y="1375090"/>
            <a:ext cx="4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Introduction</a:t>
            </a:r>
            <a:endParaRPr lang="en-US" sz="2000" b="1" spc="225" dirty="0">
              <a:solidFill>
                <a:schemeClr val="accent1"/>
              </a:solidFill>
              <a:latin typeface="SamsungOneUI Light Condensed" panose="020B0306030303020204" pitchFamily="34" charset="0"/>
              <a:ea typeface="Nunito Bold" charset="0"/>
              <a:cs typeface="Nunito Bold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implementation</a:t>
            </a:r>
            <a:endParaRPr lang="it-IT" sz="20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Improvements</a:t>
            </a:r>
            <a:r>
              <a:rPr lang="it-IT" sz="20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 roadmap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2598" y="1373540"/>
            <a:ext cx="3166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Implement an instrument based on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FM synthesis and an interface for </a:t>
            </a:r>
            <a:b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</a:b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controlling it.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54534" y="29800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9235" y="2905823"/>
            <a:ext cx="3490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Synthesis part: </a:t>
            </a:r>
            <a:r>
              <a:rPr lang="en-US" sz="1600" dirty="0" err="1">
                <a:solidFill>
                  <a:srgbClr val="002060"/>
                </a:solidFill>
                <a:latin typeface="SamsungOneUI Light Condensed" panose="020B0306030303020204" pitchFamily="34" charset="0"/>
              </a:rPr>
              <a:t>SuperCollider</a:t>
            </a:r>
            <a:endParaRPr lang="en-US" sz="1600" dirty="0">
              <a:solidFill>
                <a:srgbClr val="002060"/>
              </a:solidFill>
              <a:latin typeface="SamsungOneUI Light Condensed" panose="020B0306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521" y="1948739"/>
            <a:ext cx="269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1</a:t>
            </a:r>
            <a:br>
              <a:rPr lang="en-US" sz="35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bg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Introduction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48F52A-1CBE-4828-AD47-0FBAB82A7668}"/>
              </a:ext>
            </a:extLst>
          </p:cNvPr>
          <p:cNvSpPr txBox="1"/>
          <p:nvPr/>
        </p:nvSpPr>
        <p:spPr>
          <a:xfrm>
            <a:off x="5092363" y="793597"/>
            <a:ext cx="169629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Assignment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29B27EC-5A82-404E-9033-8B25ECBE4346}"/>
              </a:ext>
            </a:extLst>
          </p:cNvPr>
          <p:cNvSpPr txBox="1"/>
          <p:nvPr/>
        </p:nvSpPr>
        <p:spPr>
          <a:xfrm>
            <a:off x="5092363" y="2314961"/>
            <a:ext cx="221246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  <a:latin typeface="SamsungOneUI Light Condensed" panose="020B0306030303020204" pitchFamily="34" charset="0"/>
                <a:cs typeface="Khmer UI" panose="020B0502040204020203" pitchFamily="34" charset="0"/>
              </a:rPr>
              <a:t>Implementation</a:t>
            </a:r>
            <a:endParaRPr lang="en-US" sz="2400" b="1" dirty="0">
              <a:solidFill>
                <a:schemeClr val="bg1"/>
              </a:solidFill>
              <a:latin typeface="SamsungOneUI Light Condensed" panose="020B0306030303020204" pitchFamily="34" charset="0"/>
              <a:cs typeface="Khmer UI" panose="020B0502040204020203" pitchFamily="34" charset="0"/>
            </a:endParaRPr>
          </a:p>
        </p:txBody>
      </p:sp>
      <p:sp>
        <p:nvSpPr>
          <p:cNvPr id="18" name="Shape 2540">
            <a:extLst>
              <a:ext uri="{FF2B5EF4-FFF2-40B4-BE49-F238E27FC236}">
                <a16:creationId xmlns:a16="http://schemas.microsoft.com/office/drawing/2014/main" id="{4957852F-3B8A-42A4-8AD1-28811127B807}"/>
              </a:ext>
            </a:extLst>
          </p:cNvPr>
          <p:cNvSpPr/>
          <p:nvPr/>
        </p:nvSpPr>
        <p:spPr>
          <a:xfrm>
            <a:off x="5054534" y="334269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A9952-A530-4706-A47B-C7A1545B7DAB}"/>
              </a:ext>
            </a:extLst>
          </p:cNvPr>
          <p:cNvSpPr txBox="1"/>
          <p:nvPr/>
        </p:nvSpPr>
        <p:spPr>
          <a:xfrm>
            <a:off x="5299235" y="3263870"/>
            <a:ext cx="34900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Interaction part: ml5.js and p5.js frameworks 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872308"/>
            <a:ext cx="44143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it-IT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r>
              <a:rPr lang="en-US" sz="1600" dirty="0">
                <a:solidFill>
                  <a:schemeClr val="accent1"/>
                </a:solidFill>
                <a:latin typeface="SamsungOneUI Light Condensed" panose="020B0306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 control &amp; OSC 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4983" y="1425163"/>
            <a:ext cx="34236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2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 err="1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SuperCollider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618807" y="471828"/>
            <a:ext cx="6004357" cy="38077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05898" y="763719"/>
            <a:ext cx="5393079" cy="12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FM Synthesis pattern:</a:t>
            </a:r>
          </a:p>
          <a:p>
            <a:pPr>
              <a:lnSpc>
                <a:spcPts val="4800"/>
              </a:lnSpc>
            </a:pP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34BCF-9C83-436D-857A-E693F6EADDF2}"/>
              </a:ext>
            </a:extLst>
          </p:cNvPr>
          <p:cNvSpPr/>
          <p:nvPr/>
        </p:nvSpPr>
        <p:spPr>
          <a:xfrm>
            <a:off x="51295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Feedback Operator 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66C8DE0-EDA4-425F-B9B5-005C7C7452EC}"/>
              </a:ext>
            </a:extLst>
          </p:cNvPr>
          <p:cNvCxnSpPr>
            <a:stCxn id="2" idx="3"/>
            <a:endCxn id="2" idx="0"/>
          </p:cNvCxnSpPr>
          <p:nvPr/>
        </p:nvCxnSpPr>
        <p:spPr>
          <a:xfrm flipH="1" flipV="1">
            <a:off x="1144859" y="2639122"/>
            <a:ext cx="631902" cy="442803"/>
          </a:xfrm>
          <a:prstGeom prst="bentConnector4">
            <a:avLst>
              <a:gd name="adj1" fmla="val -36176"/>
              <a:gd name="adj2" fmla="val 151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7A1B2-2B42-4FE2-AE3A-E792B837DDEE}"/>
              </a:ext>
            </a:extLst>
          </p:cNvPr>
          <p:cNvSpPr/>
          <p:nvPr/>
        </p:nvSpPr>
        <p:spPr>
          <a:xfrm>
            <a:off x="2379917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Carrier </a:t>
            </a:r>
            <a:r>
              <a:rPr lang="it-IT" dirty="0" err="1">
                <a:solidFill>
                  <a:schemeClr val="accent1"/>
                </a:solidFill>
              </a:rPr>
              <a:t>Oscillator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711C-C723-4CC5-837A-26078E2135E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776761" y="3081925"/>
            <a:ext cx="603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614A3-CC39-4895-B3C2-070128252F11}"/>
              </a:ext>
            </a:extLst>
          </p:cNvPr>
          <p:cNvSpPr/>
          <p:nvPr/>
        </p:nvSpPr>
        <p:spPr>
          <a:xfrm>
            <a:off x="4044846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Reverb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AFBF61-8261-46B6-9CB1-76FD0DF88B84}"/>
              </a:ext>
            </a:extLst>
          </p:cNvPr>
          <p:cNvSpPr/>
          <p:nvPr/>
        </p:nvSpPr>
        <p:spPr>
          <a:xfrm>
            <a:off x="5822345" y="2639122"/>
            <a:ext cx="1263805" cy="88560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LPF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B7D5-34A8-4265-A40A-28369FC5FAA5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643722" y="3081925"/>
            <a:ext cx="401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C5C94-18DD-4D7B-9DF3-BDFB10D5F48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308651" y="3081925"/>
            <a:ext cx="51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136F6D-A25C-4FEE-9238-8B249B3362A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086150" y="3081925"/>
            <a:ext cx="704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C2EF031-7770-4C68-896A-3DDFD8C83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79" y="2701520"/>
            <a:ext cx="1297016" cy="823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01D1EB-2E24-433F-A10C-1337207B54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84" y="592667"/>
            <a:ext cx="974366" cy="9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57276" y="177646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OSC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5946" y="2369268"/>
            <a:ext cx="3083858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Monophonic Synth controlled by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NoteOn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NoteOff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79" y="1780357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MIDI control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12DE3FF-1946-4A9B-A60E-C5647E14BE13}"/>
              </a:ext>
            </a:extLst>
          </p:cNvPr>
          <p:cNvSpPr txBox="1"/>
          <p:nvPr/>
        </p:nvSpPr>
        <p:spPr>
          <a:xfrm>
            <a:off x="3957276" y="2369267"/>
            <a:ext cx="31680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4 parameters: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20CA640-E5F0-4050-A8EC-1247ACF45EB7}"/>
              </a:ext>
            </a:extLst>
          </p:cNvPr>
          <p:cNvSpPr txBox="1"/>
          <p:nvPr/>
        </p:nvSpPr>
        <p:spPr>
          <a:xfrm>
            <a:off x="4270967" y="3040600"/>
            <a:ext cx="1070517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X centroid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1C2AC4-C94E-46F5-8729-12D6DD983D86}"/>
              </a:ext>
            </a:extLst>
          </p:cNvPr>
          <p:cNvSpPr txBox="1"/>
          <p:nvPr/>
        </p:nvSpPr>
        <p:spPr>
          <a:xfrm>
            <a:off x="6756899" y="3494569"/>
            <a:ext cx="2076335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modulation amplitude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E5AC08E-C7BE-449E-8EE2-7F6CB9F00822}"/>
              </a:ext>
            </a:extLst>
          </p:cNvPr>
          <p:cNvSpPr txBox="1"/>
          <p:nvPr/>
        </p:nvSpPr>
        <p:spPr>
          <a:xfrm>
            <a:off x="7230157" y="3950727"/>
            <a:ext cx="1082760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LPF </a:t>
            </a: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cut off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CB2A716-B375-444B-ADB9-E1DC0F791530}"/>
              </a:ext>
            </a:extLst>
          </p:cNvPr>
          <p:cNvSpPr txBox="1"/>
          <p:nvPr/>
        </p:nvSpPr>
        <p:spPr>
          <a:xfrm>
            <a:off x="3830121" y="3948541"/>
            <a:ext cx="195220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palm-index distance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9948F4-B4F7-4592-9B6F-AB0BCD065482}"/>
              </a:ext>
            </a:extLst>
          </p:cNvPr>
          <p:cNvSpPr txBox="1"/>
          <p:nvPr/>
        </p:nvSpPr>
        <p:spPr>
          <a:xfrm>
            <a:off x="4270966" y="3494570"/>
            <a:ext cx="1070518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Y centroid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BD3D0D2-ED37-4064-A62F-4E0D073645A0}"/>
              </a:ext>
            </a:extLst>
          </p:cNvPr>
          <p:cNvSpPr txBox="1"/>
          <p:nvPr/>
        </p:nvSpPr>
        <p:spPr>
          <a:xfrm>
            <a:off x="7374006" y="3042866"/>
            <a:ext cx="938911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feedback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3C7FC6-8B4F-4834-885E-9624FA48A98E}"/>
              </a:ext>
            </a:extLst>
          </p:cNvPr>
          <p:cNvSpPr txBox="1"/>
          <p:nvPr/>
        </p:nvSpPr>
        <p:spPr>
          <a:xfrm>
            <a:off x="4254264" y="4402511"/>
            <a:ext cx="110392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palm slope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5099C6F-D90F-4C89-A14D-EBFF08529AAE}"/>
              </a:ext>
            </a:extLst>
          </p:cNvPr>
          <p:cNvSpPr txBox="1"/>
          <p:nvPr/>
        </p:nvSpPr>
        <p:spPr>
          <a:xfrm>
            <a:off x="7464344" y="4408763"/>
            <a:ext cx="758234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SamsungOneUI Light Condensed" panose="020B0306030303020204"/>
                <a:ea typeface="Lato Light" panose="020F0502020204030203" pitchFamily="34" charset="0"/>
                <a:cs typeface="Lato Light" panose="020F0502020204030203" pitchFamily="34" charset="0"/>
              </a:rPr>
              <a:t>reverb</a:t>
            </a:r>
          </a:p>
        </p:txBody>
      </p:sp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7791E836-00E1-4AF8-BA78-9BC93FC03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" y="3838715"/>
            <a:ext cx="1588438" cy="900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14:cNvPr>
              <p14:cNvContentPartPr/>
              <p14:nvPr/>
            </p14:nvContentPartPr>
            <p14:xfrm>
              <a:off x="2761248" y="1743190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3A09BE0-79D6-43A7-8A79-526DD97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48" y="163519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Immagine 2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0B075127-0F9D-4C65-9601-35D3E02586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32326" y="3072356"/>
            <a:ext cx="1223704" cy="294534"/>
          </a:xfrm>
          <a:prstGeom prst="rect">
            <a:avLst/>
          </a:prstGeom>
        </p:spPr>
      </p:pic>
      <p:pic>
        <p:nvPicPr>
          <p:cNvPr id="27" name="Immagine 26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CB98A81-682C-42ED-BDE2-319361DA98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437339" y="3558082"/>
            <a:ext cx="1223704" cy="294534"/>
          </a:xfrm>
          <a:prstGeom prst="rect">
            <a:avLst/>
          </a:prstGeom>
        </p:spPr>
      </p:pic>
      <p:pic>
        <p:nvPicPr>
          <p:cNvPr id="28" name="Immagine 2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8B8AE340-AD8D-4CBA-8D2D-9FF4D390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894391" y="4015774"/>
            <a:ext cx="1223704" cy="294534"/>
          </a:xfrm>
          <a:prstGeom prst="rect">
            <a:avLst/>
          </a:prstGeom>
        </p:spPr>
      </p:pic>
      <p:pic>
        <p:nvPicPr>
          <p:cNvPr id="29" name="Immagine 2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12F289E0-64B6-4161-A604-60B8E0AA1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9822"/>
          <a:stretch/>
        </p:blipFill>
        <p:spPr>
          <a:xfrm>
            <a:off x="5799413" y="4451340"/>
            <a:ext cx="1223704" cy="2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03307" y="1430640"/>
            <a:ext cx="4319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5">
                    <a:lumMod val="75000"/>
                  </a:schemeClr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3</a:t>
            </a:r>
            <a:br>
              <a:rPr lang="en-US" sz="32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Interaction</a:t>
            </a:r>
            <a:b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</a:br>
            <a:r>
              <a:rPr lang="en-US" sz="3600" b="1" spc="113" dirty="0">
                <a:solidFill>
                  <a:schemeClr val="accent1"/>
                </a:solidFill>
                <a:latin typeface="SamsungOneUI Light Condensed" panose="020B0306030303020204" pitchFamily="34" charset="0"/>
                <a:ea typeface="Nunito Bold" charset="0"/>
                <a:cs typeface="Nunito Bold" charset="0"/>
              </a:rPr>
              <a:t>design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28303" y="2989585"/>
            <a:ext cx="3607145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rgbClr val="002060"/>
                </a:solidFill>
                <a:latin typeface="SamsungOneUI Light Condensed" panose="020B0306030303020204" pitchFamily="34" charset="0"/>
              </a:rPr>
              <a:t>Using a pre-trained ML model from ml5.js and the p5.js framework for the animations implementation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6EBF21F2-0A79-4C1F-B3CB-4098C7BC1F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6276" y="3391617"/>
            <a:ext cx="3703452" cy="1022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113" dirty="0">
                <a:solidFill>
                  <a:schemeClr val="tx1"/>
                </a:solidFill>
                <a:latin typeface="SamsungOneUI Light Condensed" panose="020B0306030303020204" pitchFamily="34" charset="0"/>
                <a:ea typeface="+mj-ea"/>
                <a:cs typeface="+mj-cs"/>
              </a:rPr>
              <a:t>Modules and libraries used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6248"/>
            <a:ext cx="2673478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929" y="0"/>
            <a:ext cx="2935224" cy="1713925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169" y="544431"/>
            <a:ext cx="2139696" cy="2139696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3230F0-FA9D-4639-A743-7076F8CF4C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26" y="1141774"/>
            <a:ext cx="1182189" cy="899777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070" y="-3247"/>
            <a:ext cx="2454929" cy="2537917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2427" y="3053491"/>
            <a:ext cx="2121573" cy="2090009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232D1-5167-4360-AE28-A00FE312C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36" y="3924580"/>
            <a:ext cx="1601833" cy="48944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5FF7410-823C-4BA3-A952-640E654418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" y="3102118"/>
            <a:ext cx="2111569" cy="82246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B3E4C72D-766F-4140-996A-68F778C319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273816"/>
            <a:ext cx="2351005" cy="694719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AAFB72C-FBAF-4E3F-B4B8-6C8792911E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8" y="804274"/>
            <a:ext cx="2178409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283</Words>
  <Application>Microsoft Office PowerPoint</Application>
  <PresentationFormat>Presentazione su schermo (16:9)</PresentationFormat>
  <Paragraphs>70</Paragraphs>
  <Slides>16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Light</vt:lpstr>
      <vt:lpstr>Montserrat Bold</vt:lpstr>
      <vt:lpstr>Poppins Light</vt:lpstr>
      <vt:lpstr>Roboto Regular</vt:lpstr>
      <vt:lpstr>SamsungOneUI Light Condensed</vt:lpstr>
      <vt:lpstr>Steinberg Chord Symbols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Jonathan Rocco</dc:creator>
  <cp:lastModifiedBy>Luca Cattaneo</cp:lastModifiedBy>
  <cp:revision>37</cp:revision>
  <dcterms:created xsi:type="dcterms:W3CDTF">2021-05-29T16:19:14Z</dcterms:created>
  <dcterms:modified xsi:type="dcterms:W3CDTF">2021-05-31T08:34:41Z</dcterms:modified>
</cp:coreProperties>
</file>